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62" d="100"/>
          <a:sy n="162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823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3" descr="Une image contenant texte, Polic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E43925FE-DD4F-CFA8-3D25-D6DD57770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382" y="3902497"/>
            <a:ext cx="745236" cy="7955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Affichage à l'écran (16:9)</PresentationFormat>
  <Paragraphs>15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7" baseType="lpstr"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NotebookLM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NotebookLM Export</dc:creator>
  <cp:lastModifiedBy>Stéphane JAUBERT</cp:lastModifiedBy>
  <cp:revision>2</cp:revision>
  <dcterms:created xsi:type="dcterms:W3CDTF">2025-12-17T15:16:33Z</dcterms:created>
  <dcterms:modified xsi:type="dcterms:W3CDTF">2025-12-17T15:17:43Z</dcterms:modified>
</cp:coreProperties>
</file>